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2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23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4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5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26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Rounded Rectangle 29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Rounded Rectangle 30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6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9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0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8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7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CF75E-EABC-4EBC-9E7B-6538E0983F1A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7E5E9B-E516-4627-8A31-1BA9802DA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4D311-F025-404A-B2FA-A4448AA0864C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521BD-3279-4915-9B0E-1A2DA407CC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A633D-6BEA-4A4B-A851-A08058E921CE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67F39-4538-475D-A4E2-7172B84DAD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33A71-12AB-4BFF-B281-981DF3A4DECA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9C87A-C5CA-4A6C-8D34-05CAB9FED0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CC33B4F-60F6-46D9-ACC5-7002C6717E32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86DA605-1F77-456A-BB07-8D5A3291D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83D0D-14E9-4B56-A652-C71AD113ACB8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AA6FE-3748-46C3-93B0-9ED0C53BC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10E8D-3969-4D55-AAAA-00571EA3C3F8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3FAF9-12E2-4271-9BA3-9FE3CD7A2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647DD-EF9E-4AEE-AA8C-0B6B8373092B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73E6F-1E54-4C9C-A76F-C5BF4F6F1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78990-9E3F-4AFF-BF1B-91CEDDA049AB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711B7-6241-4CE7-A1F0-F7F3CB1A6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51C6C-784C-4FE2-A44B-48068709E62C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CBD35-E784-42D8-8A87-9B93EAFE5D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DBCF4-494C-45ED-8FEB-DB0C2E4D5028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A8CD3-A641-4B61-A0A4-1DC4DD7CF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5D7AA554-C4FA-42BF-A9D0-5EA184F6FA4B}" type="datetimeFigureOut">
              <a:rPr lang="en-US"/>
              <a:pPr>
                <a:defRPr/>
              </a:pPr>
              <a:t>9/17/2009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4934F1B7-9042-480A-95A4-9A2712D75A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4" r:id="rId2"/>
    <p:sldLayoutId id="2147483665" r:id="rId3"/>
    <p:sldLayoutId id="2147483666" r:id="rId4"/>
    <p:sldLayoutId id="2147483673" r:id="rId5"/>
    <p:sldLayoutId id="2147483674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229600" cy="1066800"/>
          </a:xfrm>
        </p:spPr>
        <p:txBody>
          <a:bodyPr/>
          <a:lstStyle/>
          <a:p>
            <a:r>
              <a:rPr lang="en-US" sz="1100" smtClean="0"/>
              <a:t>From of “Genetic Mapping in Human Disease”</a:t>
            </a:r>
            <a:br>
              <a:rPr lang="en-US" sz="1100" smtClean="0"/>
            </a:br>
            <a:r>
              <a:rPr lang="en-US" sz="1100" smtClean="0"/>
              <a:t>David Altshuler et al., Science vol 322 November 7, 2008</a:t>
            </a:r>
            <a:r>
              <a:rPr lang="en-US" sz="1600" smtClean="0"/>
              <a:t/>
            </a:r>
            <a:br>
              <a:rPr lang="en-US" sz="1600" smtClean="0"/>
            </a:br>
            <a:endParaRPr lang="en-US" sz="1600" smtClean="0"/>
          </a:p>
        </p:txBody>
      </p:sp>
      <p:pic>
        <p:nvPicPr>
          <p:cNvPr id="1331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447800"/>
            <a:ext cx="3398838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762000"/>
            <a:ext cx="2743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</TotalTime>
  <Words>17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Georgia</vt:lpstr>
      <vt:lpstr>Arial</vt:lpstr>
      <vt:lpstr>Trebuchet MS</vt:lpstr>
      <vt:lpstr>Wingdings 2</vt:lpstr>
      <vt:lpstr>Calibri</vt:lpstr>
      <vt:lpstr>Urban</vt:lpstr>
      <vt:lpstr>Urban</vt:lpstr>
      <vt:lpstr>Urban</vt:lpstr>
      <vt:lpstr>Urban</vt:lpstr>
      <vt:lpstr>From of “Genetic Mapping in Human Disease” David Altshuler et al., Science vol 322 November 7, 2008 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Courtesy of Genetic Mapping in Human Disease David Altshuler, Mark J. Daly, Eric S. Lander Science vol 322 November 7, 2008 </dc:title>
  <dc:creator>Erin Haley Klopfenstein</dc:creator>
  <cp:lastModifiedBy>sorin</cp:lastModifiedBy>
  <cp:revision>3</cp:revision>
  <dcterms:created xsi:type="dcterms:W3CDTF">2009-09-17T15:15:07Z</dcterms:created>
  <dcterms:modified xsi:type="dcterms:W3CDTF">2009-09-17T15:43:13Z</dcterms:modified>
</cp:coreProperties>
</file>